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70" r:id="rId4"/>
    <p:sldId id="274" r:id="rId5"/>
    <p:sldId id="275" r:id="rId6"/>
    <p:sldId id="276" r:id="rId7"/>
    <p:sldId id="277" r:id="rId8"/>
    <p:sldId id="278" r:id="rId9"/>
    <p:sldId id="269" r:id="rId10"/>
    <p:sldId id="280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1581" autoAdjust="0"/>
  </p:normalViewPr>
  <p:slideViewPr>
    <p:cSldViewPr>
      <p:cViewPr varScale="1">
        <p:scale>
          <a:sx n="53" d="100"/>
          <a:sy n="53" d="100"/>
        </p:scale>
        <p:origin x="189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C19E7A-00F2-48AD-AF9A-D6C952CB6DEB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4C6FF-3AE9-487F-97C7-D9C076F33F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6578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301614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88433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88601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 smtClean="0"/>
              <a:t>see </a:t>
            </a:r>
            <a:r>
              <a:rPr lang="en-GB" b="1" dirty="0" smtClean="0"/>
              <a:t>Video Activity 6.2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4139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="0" dirty="0" smtClean="0"/>
              <a:t>see</a:t>
            </a:r>
            <a:r>
              <a:rPr lang="en-GB" b="1" dirty="0" smtClean="0"/>
              <a:t> Video Activity 6.3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10017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see </a:t>
            </a:r>
            <a:r>
              <a:rPr lang="en-GB" b="1" dirty="0" smtClean="0"/>
              <a:t>Exercise 6.2a</a:t>
            </a:r>
            <a:endParaRPr lang="en-GB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17015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96900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dirty="0" smtClean="0"/>
              <a:t>see </a:t>
            </a:r>
            <a:r>
              <a:rPr lang="en-GB" b="1" dirty="0" smtClean="0"/>
              <a:t>Video Activity 6.4</a:t>
            </a: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dirty="0" smtClean="0"/>
              <a:t>see also</a:t>
            </a:r>
            <a:r>
              <a:rPr lang="en-GB" baseline="0" dirty="0" smtClean="0"/>
              <a:t> </a:t>
            </a:r>
            <a:r>
              <a:rPr lang="en-GB" b="1" dirty="0" smtClean="0"/>
              <a:t>Exercise 6.2b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025706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41808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90411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1819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44499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45604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537187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58695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62181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01272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97569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20217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70041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31163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Sq-uMIZGETs&amp;list=PLFC0EB75314EE3AE4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D7DAt-TKcQo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elrnAl6ygeM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44825"/>
            <a:ext cx="7772400" cy="1755626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Ethics Theory </a:t>
            </a:r>
            <a:br>
              <a:rPr lang="en-GB" dirty="0" smtClean="0"/>
            </a:br>
            <a:r>
              <a:rPr lang="en-GB" dirty="0" smtClean="0"/>
              <a:t>and</a:t>
            </a:r>
            <a:br>
              <a:rPr lang="en-GB" dirty="0" smtClean="0"/>
            </a:br>
            <a:r>
              <a:rPr lang="en-GB" dirty="0" smtClean="0"/>
              <a:t> Business Practice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6.2 Ethical Relativism – Part Two</a:t>
            </a:r>
          </a:p>
          <a:p>
            <a:r>
              <a:rPr lang="en-GB" dirty="0" smtClean="0"/>
              <a:t>Friedrich Nietzsche: Morality And Power</a:t>
            </a:r>
          </a:p>
        </p:txBody>
      </p:sp>
    </p:spTree>
    <p:extLst>
      <p:ext uri="{BB962C8B-B14F-4D97-AF65-F5344CB8AC3E}">
        <p14:creationId xmlns:p14="http://schemas.microsoft.com/office/powerpoint/2010/main" val="1316496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references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dirty="0"/>
              <a:t>Nietzsche, F. (2003/1887) </a:t>
            </a:r>
            <a:r>
              <a:rPr lang="en-GB" i="1" dirty="0"/>
              <a:t>The Genealogy of Morals</a:t>
            </a:r>
            <a:r>
              <a:rPr lang="en-GB" dirty="0"/>
              <a:t>. New York: Dover.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75441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aims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dirty="0" smtClean="0"/>
              <a:t>to </a:t>
            </a:r>
            <a:r>
              <a:rPr lang="en-GB" dirty="0"/>
              <a:t>explore Friedrich Nietzsche’s ideas about the relationship between power and </a:t>
            </a:r>
            <a:r>
              <a:rPr lang="en-GB" dirty="0" smtClean="0"/>
              <a:t>morality</a:t>
            </a:r>
            <a:endParaRPr lang="en-GB" dirty="0"/>
          </a:p>
          <a:p>
            <a:pPr lvl="0"/>
            <a:r>
              <a:rPr lang="en-GB" dirty="0" smtClean="0"/>
              <a:t>to introduce </a:t>
            </a:r>
            <a:r>
              <a:rPr lang="en-GB" dirty="0"/>
              <a:t>the idea that personal interests and power agendas might influence our the way we think about business </a:t>
            </a:r>
            <a:r>
              <a:rPr lang="en-GB" dirty="0" smtClean="0"/>
              <a:t>ethics  </a:t>
            </a:r>
            <a:endParaRPr lang="en-GB" dirty="0"/>
          </a:p>
          <a:p>
            <a:endParaRPr lang="en-GB" dirty="0" smtClean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72131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Friedrich Nietzsche’s (2003/1887) refutation of ethical absolutism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GB" dirty="0" smtClean="0"/>
              <a:t>masters and slaves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 smtClean="0"/>
              <a:t>will to power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 smtClean="0"/>
              <a:t>morality </a:t>
            </a:r>
            <a:r>
              <a:rPr lang="en-GB" dirty="0"/>
              <a:t>as an expression of the interests of dominant </a:t>
            </a:r>
            <a:r>
              <a:rPr lang="en-GB" dirty="0" smtClean="0"/>
              <a:t>groups</a:t>
            </a:r>
          </a:p>
          <a:p>
            <a:pPr marL="514350" indent="-514350">
              <a:buFont typeface="+mj-lt"/>
              <a:buAutoNum type="arabicPeriod"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8059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1. masters and slaves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b="1" dirty="0" smtClean="0"/>
              <a:t>masters</a:t>
            </a:r>
            <a:r>
              <a:rPr lang="en-GB" dirty="0" smtClean="0"/>
              <a:t>: physically </a:t>
            </a:r>
            <a:r>
              <a:rPr lang="en-GB" dirty="0"/>
              <a:t>or intellectually superior elites, who tend to occupy dominant roles within </a:t>
            </a:r>
            <a:r>
              <a:rPr lang="en-GB" dirty="0" smtClean="0"/>
              <a:t>society</a:t>
            </a:r>
          </a:p>
          <a:p>
            <a:r>
              <a:rPr lang="en-GB" b="1" dirty="0"/>
              <a:t>slaves</a:t>
            </a:r>
            <a:r>
              <a:rPr lang="en-GB" dirty="0"/>
              <a:t>: the less-capable and less-privileged </a:t>
            </a:r>
            <a:r>
              <a:rPr lang="en-GB" dirty="0" smtClean="0"/>
              <a:t>masses, who occupy subservient roles</a:t>
            </a:r>
          </a:p>
          <a:p>
            <a:endParaRPr lang="en-GB" dirty="0"/>
          </a:p>
          <a:p>
            <a:pPr marL="0" indent="0" algn="r">
              <a:buNone/>
            </a:pPr>
            <a:r>
              <a:rPr lang="en-GB" dirty="0" smtClean="0">
                <a:hlinkClick r:id="rId3"/>
              </a:rPr>
              <a:t>www.youtube.com/watch?v=Sq-uMIZGETs&amp;list=PLFC0EB75314EE3AE4</a:t>
            </a:r>
            <a:endParaRPr lang="en-GB" dirty="0" smtClean="0"/>
          </a:p>
          <a:p>
            <a:pPr marL="0" indent="0" algn="r">
              <a:buNone/>
            </a:pPr>
            <a:endParaRPr lang="en-GB" dirty="0"/>
          </a:p>
          <a:p>
            <a:pPr marL="0" indent="0" algn="r">
              <a:buNone/>
            </a:pPr>
            <a:endParaRPr lang="en-GB" dirty="0" smtClean="0"/>
          </a:p>
          <a:p>
            <a:pPr marL="0" indent="0" algn="r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0864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2. will </a:t>
            </a:r>
            <a:r>
              <a:rPr lang="en-GB" dirty="0"/>
              <a:t>to </a:t>
            </a:r>
            <a:r>
              <a:rPr lang="en-GB" dirty="0" smtClean="0"/>
              <a:t>power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all living things are fundamentally motivated by a desire to assert </a:t>
            </a:r>
            <a:r>
              <a:rPr lang="en-GB" dirty="0" smtClean="0"/>
              <a:t>themselves over everything and everyone around them</a:t>
            </a:r>
          </a:p>
          <a:p>
            <a:r>
              <a:rPr lang="en-GB" dirty="0" smtClean="0"/>
              <a:t>will to power as a </a:t>
            </a:r>
            <a:r>
              <a:rPr lang="en-GB" dirty="0"/>
              <a:t>prime mover of human activity</a:t>
            </a:r>
          </a:p>
          <a:p>
            <a:r>
              <a:rPr lang="en-GB" dirty="0" smtClean="0"/>
              <a:t>which cannot be denied</a:t>
            </a:r>
            <a:endParaRPr lang="en-GB" dirty="0"/>
          </a:p>
          <a:p>
            <a:pPr marL="0" indent="0" algn="r">
              <a:buNone/>
            </a:pPr>
            <a:r>
              <a:rPr lang="en-GB" dirty="0">
                <a:hlinkClick r:id="rId3"/>
              </a:rPr>
              <a:t>www.youtube.com/watch?v=D7DAt-TKcQo</a:t>
            </a: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12548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3. morality: an </a:t>
            </a:r>
            <a:r>
              <a:rPr lang="en-GB" dirty="0"/>
              <a:t>expression of the interests of dominant groups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early supremacy of ‘master morality’</a:t>
            </a:r>
          </a:p>
          <a:p>
            <a:r>
              <a:rPr lang="en-GB" dirty="0" smtClean="0"/>
              <a:t>recent triumph of ‘slave morality’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01368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Nietzsche’s </a:t>
            </a:r>
            <a:r>
              <a:rPr lang="en-GB" dirty="0" smtClean="0"/>
              <a:t>call for a return to </a:t>
            </a:r>
            <a:br>
              <a:rPr lang="en-GB" dirty="0" smtClean="0"/>
            </a:br>
            <a:r>
              <a:rPr lang="en-GB" dirty="0" smtClean="0"/>
              <a:t>master morality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not only does slave morality have no absolute legitimacy</a:t>
            </a:r>
          </a:p>
          <a:p>
            <a:r>
              <a:rPr lang="en-GB" dirty="0" smtClean="0"/>
              <a:t>it also constrains gifted elites from achieving the full potential </a:t>
            </a:r>
          </a:p>
          <a:p>
            <a:r>
              <a:rPr lang="en-GB" dirty="0" smtClean="0"/>
              <a:t>and thus inhibits human progress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3632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two insights that Nietzsche’s work  offers to business ethics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4065315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GB" dirty="0" smtClean="0"/>
              <a:t>it offers a </a:t>
            </a:r>
            <a:r>
              <a:rPr lang="en-GB" dirty="0"/>
              <a:t>justification of competitive, meritocratic elitism </a:t>
            </a:r>
            <a:endParaRPr lang="en-GB" dirty="0" smtClean="0"/>
          </a:p>
          <a:p>
            <a:pPr marL="0" indent="0" algn="r">
              <a:buNone/>
            </a:pPr>
            <a:r>
              <a:rPr lang="en-GB" dirty="0" smtClean="0">
                <a:hlinkClick r:id="rId3"/>
              </a:rPr>
              <a:t>www.youtube.com/watch?v=elrnAl6ygeM</a:t>
            </a:r>
            <a:endParaRPr lang="en-GB" dirty="0" smtClean="0"/>
          </a:p>
          <a:p>
            <a:pPr marL="0" indent="0" algn="r">
              <a:buNone/>
            </a:pPr>
            <a:endParaRPr lang="en-GB" dirty="0" smtClean="0"/>
          </a:p>
          <a:p>
            <a:pPr marL="514350" indent="-514350">
              <a:buFont typeface="+mj-lt"/>
              <a:buAutoNum type="arabicPeriod" startAt="2"/>
            </a:pPr>
            <a:r>
              <a:rPr lang="en-GB" dirty="0" smtClean="0"/>
              <a:t>it encourages us to reflect on why we believe what we do about ethics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79610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key points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 dirty="0" smtClean="0"/>
              <a:t>by suggesting that all morality is linked to personal interests, Nietzsche casts doubt on the existence of absolute standards of business ethics</a:t>
            </a:r>
          </a:p>
          <a:p>
            <a:r>
              <a:rPr lang="en-GB" dirty="0" smtClean="0"/>
              <a:t>Nietzsche seems to offer a justification for competitive elitism in business</a:t>
            </a:r>
          </a:p>
          <a:p>
            <a:r>
              <a:rPr lang="en-GB" dirty="0" smtClean="0"/>
              <a:t>he also encourages us to reflect on the influences that may have shaped our attitudes to business ethics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7555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467</TotalTime>
  <Words>333</Words>
  <Application>Microsoft Office PowerPoint</Application>
  <PresentationFormat>On-screen Show (4:3)</PresentationFormat>
  <Paragraphs>53</Paragraphs>
  <Slides>10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Office Theme</vt:lpstr>
      <vt:lpstr>Ethics Theory  and  Business Practice</vt:lpstr>
      <vt:lpstr>aims</vt:lpstr>
      <vt:lpstr>Friedrich Nietzsche’s (2003/1887) refutation of ethical absolutism </vt:lpstr>
      <vt:lpstr>1. masters and slaves</vt:lpstr>
      <vt:lpstr>2. will to power</vt:lpstr>
      <vt:lpstr>3. morality: an expression of the interests of dominant groups</vt:lpstr>
      <vt:lpstr>Nietzsche’s call for a return to  master morality</vt:lpstr>
      <vt:lpstr>two insights that Nietzsche’s work  offers to business ethics</vt:lpstr>
      <vt:lpstr>key points</vt:lpstr>
      <vt:lpstr>references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</dc:title>
  <dc:creator>User</dc:creator>
  <cp:lastModifiedBy>Rafael Marques</cp:lastModifiedBy>
  <cp:revision>39</cp:revision>
  <dcterms:created xsi:type="dcterms:W3CDTF">2014-04-08T09:24:31Z</dcterms:created>
  <dcterms:modified xsi:type="dcterms:W3CDTF">2016-08-09T15:54:15Z</dcterms:modified>
</cp:coreProperties>
</file>